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055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38489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8699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286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9874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7585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740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6662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38456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09236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0391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040D2-47FD-E34B-AAFE-925F73A296E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C159E2F-73B1-3E4C-8D6A-B76A20B08A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9439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8062FD-7D13-7844-9088-17F286A3BD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History of </a:t>
            </a:r>
            <a:r>
              <a:rPr lang="en-IN" dirty="0" err="1"/>
              <a:t>india</a:t>
            </a:r>
            <a:r>
              <a:rPr lang="en-IN" dirty="0"/>
              <a:t> </a:t>
            </a:r>
            <a:br>
              <a:rPr lang="en-IN" dirty="0"/>
            </a:br>
            <a:r>
              <a:rPr lang="en-IN" dirty="0"/>
              <a:t>DSC-1 DSC-1A:HIST101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660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2E90DD7-7A08-4A31-143A-783C33EE6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48" r="8738"/>
          <a:stretch>
            <a:fillRect/>
          </a:stretch>
        </p:blipFill>
        <p:spPr>
          <a:xfrm>
            <a:off x="431321" y="232913"/>
            <a:ext cx="11760679" cy="5822830"/>
          </a:xfrm>
        </p:spPr>
      </p:pic>
    </p:spTree>
    <p:extLst>
      <p:ext uri="{BB962C8B-B14F-4D97-AF65-F5344CB8AC3E}">
        <p14:creationId xmlns:p14="http://schemas.microsoft.com/office/powerpoint/2010/main" xmlns="" val="255293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97829B1-F55A-C5A8-C07D-D3CAF6E13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815" y="1"/>
            <a:ext cx="11654287" cy="6392174"/>
          </a:xfrm>
        </p:spPr>
      </p:pic>
    </p:spTree>
    <p:extLst>
      <p:ext uri="{BB962C8B-B14F-4D97-AF65-F5344CB8AC3E}">
        <p14:creationId xmlns:p14="http://schemas.microsoft.com/office/powerpoint/2010/main" xmlns="" val="260839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449E80F-846B-7BCB-A17E-60838B199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27"/>
          <a:stretch>
            <a:fillRect/>
          </a:stretch>
        </p:blipFill>
        <p:spPr>
          <a:xfrm rot="16200000">
            <a:off x="2855345" y="-2398142"/>
            <a:ext cx="6512943" cy="11309228"/>
          </a:xfrm>
        </p:spPr>
      </p:pic>
    </p:spTree>
    <p:extLst>
      <p:ext uri="{BB962C8B-B14F-4D97-AF65-F5344CB8AC3E}">
        <p14:creationId xmlns:p14="http://schemas.microsoft.com/office/powerpoint/2010/main" xmlns="" val="2055901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3CF0A32-F9A2-44CA-6BEA-CC39BC009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70" y="0"/>
            <a:ext cx="11783683" cy="6288657"/>
          </a:xfrm>
        </p:spPr>
      </p:pic>
    </p:spTree>
    <p:extLst>
      <p:ext uri="{BB962C8B-B14F-4D97-AF65-F5344CB8AC3E}">
        <p14:creationId xmlns:p14="http://schemas.microsoft.com/office/powerpoint/2010/main" xmlns="" val="2702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A07DCD3-1D3E-DF16-2468-3A0DD6B48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023" y="0"/>
            <a:ext cx="11680165" cy="6254151"/>
          </a:xfrm>
        </p:spPr>
      </p:pic>
    </p:spTree>
    <p:extLst>
      <p:ext uri="{BB962C8B-B14F-4D97-AF65-F5344CB8AC3E}">
        <p14:creationId xmlns:p14="http://schemas.microsoft.com/office/powerpoint/2010/main" xmlns="" val="1550848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E9CFAB3-C964-5905-0E50-073EFCE7A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274" y="0"/>
            <a:ext cx="11723299" cy="648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1931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639F438-8E97-1DA2-A286-77AEEE29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25" y="0"/>
            <a:ext cx="11637033" cy="643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1055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3453531-E636-28A3-48DE-838D3E15C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464" y="0"/>
            <a:ext cx="11162581" cy="643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9239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9051A5D-392A-EF74-0C4A-3C5D30997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727" y="85572"/>
            <a:ext cx="11197087" cy="6341107"/>
          </a:xfrm>
        </p:spPr>
      </p:pic>
    </p:spTree>
    <p:extLst>
      <p:ext uri="{BB962C8B-B14F-4D97-AF65-F5344CB8AC3E}">
        <p14:creationId xmlns:p14="http://schemas.microsoft.com/office/powerpoint/2010/main" xmlns="" val="888999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24D9357-E431-C45E-8EFF-132CE776D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77"/>
          <a:stretch>
            <a:fillRect/>
          </a:stretch>
        </p:blipFill>
        <p:spPr>
          <a:xfrm>
            <a:off x="888520" y="0"/>
            <a:ext cx="10731261" cy="6245525"/>
          </a:xfrm>
        </p:spPr>
      </p:pic>
    </p:spTree>
    <p:extLst>
      <p:ext uri="{BB962C8B-B14F-4D97-AF65-F5344CB8AC3E}">
        <p14:creationId xmlns:p14="http://schemas.microsoft.com/office/powerpoint/2010/main" xmlns="" val="2074018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BCACA78-AA7C-325D-AEC0-444DF71DC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859" y="85572"/>
            <a:ext cx="10731261" cy="6341107"/>
          </a:xfrm>
        </p:spPr>
      </p:pic>
    </p:spTree>
    <p:extLst>
      <p:ext uri="{BB962C8B-B14F-4D97-AF65-F5344CB8AC3E}">
        <p14:creationId xmlns:p14="http://schemas.microsoft.com/office/powerpoint/2010/main" xmlns="" val="70152301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</TotalTime>
  <Words>3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Gallery</vt:lpstr>
      <vt:lpstr>History of india  DSC-1 DSC-1A:HIST101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india  DSC-1 DSC-1A:HIST101</dc:title>
  <dc:creator>deepaman16236@gmail.com</dc:creator>
  <cp:lastModifiedBy>Admin</cp:lastModifiedBy>
  <cp:revision>4</cp:revision>
  <dcterms:created xsi:type="dcterms:W3CDTF">2022-08-02T14:51:01Z</dcterms:created>
  <dcterms:modified xsi:type="dcterms:W3CDTF">2022-08-17T23:00:13Z</dcterms:modified>
</cp:coreProperties>
</file>